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Quattrocento" panose="02020502030000000404" pitchFamily="18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124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8756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Crime Analysis Using DBSCAN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15456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Course : Data Mining Techniques.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Presented by : Anurag Tiwari &amp; Wagish Vatsa.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545901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Presented to : Prof. Vandana Bhattacharjee.</a:t>
            </a:r>
            <a:endParaRPr lang="en-US" sz="18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2D6967-82A2-8EAE-CB9C-84FCA0903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9816" y="7436611"/>
            <a:ext cx="3860584" cy="7889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3286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26505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937974" y="3323034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2650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Final Takeaways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760589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DBSCAN effectively identifies crime hotspots &amp; outliers.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26505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9" name="Text 6"/>
          <p:cNvSpPr/>
          <p:nvPr/>
        </p:nvSpPr>
        <p:spPr>
          <a:xfrm>
            <a:off x="4791908" y="3323034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2650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Crime Visualization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3760589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Helps law enforcement in decision-making.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41817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3" name="Text 10"/>
          <p:cNvSpPr/>
          <p:nvPr/>
        </p:nvSpPr>
        <p:spPr>
          <a:xfrm>
            <a:off x="937974" y="547616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418177"/>
            <a:ext cx="289691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Further Improvements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5913715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Can enhance crime prevention strategies.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56222"/>
            <a:ext cx="7468553" cy="1408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50"/>
              </a:lnSpc>
              <a:buNone/>
            </a:pPr>
            <a:r>
              <a:rPr lang="en-US" sz="885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THANK</a:t>
            </a:r>
            <a:endParaRPr lang="en-US" sz="8850" dirty="0"/>
          </a:p>
        </p:txBody>
      </p:sp>
      <p:sp>
        <p:nvSpPr>
          <p:cNvPr id="4" name="Text 1"/>
          <p:cNvSpPr/>
          <p:nvPr/>
        </p:nvSpPr>
        <p:spPr>
          <a:xfrm>
            <a:off x="6324124" y="3923228"/>
            <a:ext cx="7468553" cy="1408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50"/>
              </a:lnSpc>
              <a:buNone/>
            </a:pPr>
            <a:r>
              <a:rPr lang="en-US" sz="885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          YOU !!</a:t>
            </a:r>
            <a:endParaRPr lang="en-US" sz="8850" dirty="0"/>
          </a:p>
        </p:txBody>
      </p:sp>
      <p:sp>
        <p:nvSpPr>
          <p:cNvPr id="5" name="Text 2"/>
          <p:cNvSpPr/>
          <p:nvPr/>
        </p:nvSpPr>
        <p:spPr>
          <a:xfrm>
            <a:off x="6324124" y="569023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BE8420-7CDA-25C3-AD4B-05CC5081C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4023" y="6866323"/>
            <a:ext cx="6106377" cy="12479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8934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Introduction &amp; Problem Statement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2554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937974" y="348353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4255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Introduction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921085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Crime analysis is crucial for law enforcement &amp; public safety.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42554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9" name="Text 6"/>
          <p:cNvSpPr/>
          <p:nvPr/>
        </p:nvSpPr>
        <p:spPr>
          <a:xfrm>
            <a:off x="4791908" y="348353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4255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Problem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3921085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Traditional crime mapping lacks efficiency in detecting patterns.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57867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3" name="Text 10"/>
          <p:cNvSpPr/>
          <p:nvPr/>
        </p:nvSpPr>
        <p:spPr>
          <a:xfrm>
            <a:off x="937974" y="5636657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5786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Solution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074212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DBSCAN offers an advanced approach to identify crime hotspots.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4138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Literature Review &amp; Why DBSCAN?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5477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Crime Data Analysis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324124" y="4138970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mining is widely used for crime pattern detection.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988719"/>
            <a:ext cx="34423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Various clustering techniques are applied in crime analysis.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357961" y="35477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Why DBSCAN?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57961" y="4138970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Detects irregularly shaped crime clusters.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0357961" y="4988719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Automatically identifies noise (outliers).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57961" y="5838468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No need to specify the number of clusters.</a:t>
            </a:r>
            <a:endParaRPr lang="en-US" sz="18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7B5FFB-4678-D6EA-29AB-BE032F839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2022" y="7463551"/>
            <a:ext cx="3748378" cy="7660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1080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Methodology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1773793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20131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250864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Crime dataset with location, crime type, time.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3210044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34493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394489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Handling missing values, scaling, encoding.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4646295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93513" y="48856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Applying DBSCAN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393513" y="5381149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Identifying high-density crime regions.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724" y="6082546"/>
            <a:ext cx="1196816" cy="143625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393513" y="632186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393513" y="6817400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Scatter plots &amp; heatmaps for better insights.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3283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Collection &amp; Preprocessing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739158"/>
            <a:ext cx="307752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Sources &amp; Features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324124" y="4330422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Public crime datasets, police records.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5180171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Features: Latitude, Longitude, Crime Type.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357961" y="37391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Preprocessing Steps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57961" y="4330422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Handling missing values.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0357961" y="4797147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Feature normalization &amp; encoding.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57961" y="5646896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Optimizing DBSCAN parameters.</a:t>
            </a:r>
            <a:endParaRPr lang="en-US" sz="18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FF5BBF-077D-5B3F-FFFE-1A408B3864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4097" y="7362434"/>
            <a:ext cx="3656303" cy="7472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479" y="618649"/>
            <a:ext cx="7569041" cy="1323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DBSCAN Algorithm &amp; Implementation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87479" y="2279571"/>
            <a:ext cx="3672126" cy="2956203"/>
          </a:xfrm>
          <a:prstGeom prst="roundRect">
            <a:avLst>
              <a:gd name="adj" fmla="val 1142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12388" y="2504480"/>
            <a:ext cx="264711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How DBSCAN Works?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12388" y="2970133"/>
            <a:ext cx="3222308" cy="1080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Density-based clustering groups nearby points, detects outliers.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4514" y="2279571"/>
            <a:ext cx="3672126" cy="2956203"/>
          </a:xfrm>
          <a:prstGeom prst="roundRect">
            <a:avLst>
              <a:gd name="adj" fmla="val 1142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4909423" y="2504480"/>
            <a:ext cx="264711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Epsilon (ε)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909423" y="2970133"/>
            <a:ext cx="3222308" cy="720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Defines the neighborhood radius.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909423" y="3825121"/>
            <a:ext cx="264711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MinPts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4909423" y="4290774"/>
            <a:ext cx="3222308" cy="720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Minimum points required to form a dense region.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7479" y="5460683"/>
            <a:ext cx="7569041" cy="2153007"/>
          </a:xfrm>
          <a:prstGeom prst="roundRect">
            <a:avLst>
              <a:gd name="adj" fmla="val 1568"/>
            </a:avLst>
          </a:prstGeom>
          <a:solidFill>
            <a:srgbClr val="315251"/>
          </a:solidFill>
          <a:ln/>
        </p:spPr>
      </p:sp>
      <p:sp>
        <p:nvSpPr>
          <p:cNvPr id="13" name="Text 10"/>
          <p:cNvSpPr/>
          <p:nvPr/>
        </p:nvSpPr>
        <p:spPr>
          <a:xfrm>
            <a:off x="1012388" y="5685592"/>
            <a:ext cx="4752261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Implementation (Python Libraries Used)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1012388" y="6151245"/>
            <a:ext cx="7119223" cy="360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pandas, NumPy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– Data processing.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12388" y="6589990"/>
            <a:ext cx="7119223" cy="360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scikit-learn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– DBSCAN algorithm.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12388" y="7028736"/>
            <a:ext cx="7119223" cy="360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matplotlib, seaborn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– Visualization.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47336"/>
            <a:ext cx="601015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Results &amp; Visualizations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652117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61848" y="26103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Crime Hotspots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161848" y="3105864"/>
            <a:ext cx="66308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Detected in specific regions.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4248745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61848" y="42069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Outliers Identified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161848" y="4702493"/>
            <a:ext cx="66308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Isolated crimes needing investigation.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845373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61848" y="58035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161848" y="6299121"/>
            <a:ext cx="66308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Scatter plots &amp; heatmaps enhance interpretation.</a:t>
            </a:r>
            <a:endParaRPr lang="en-US" sz="18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C3EDB2-71C4-DF3E-AD1D-6697F377AA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68388" y="7274886"/>
            <a:ext cx="4171756" cy="8525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629007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Challenges &amp; Limitations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Challenges Faced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Quality Issues - Missing/incomplete records.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Parameter Sensitivity - Choosing optimal ε &amp; MinPts.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Computational Complexity - Processing large datasets efficiently.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96862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Limitations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968621" y="4361498"/>
            <a:ext cx="483155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Focuses on spatial clustering only, does not analyze temporal trends.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968621" y="5211247"/>
            <a:ext cx="483155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Lack of real-time crime data integration.</a:t>
            </a:r>
            <a:endParaRPr lang="en-US" sz="18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AB5E4C2-AA0E-B42B-803E-1AD2FB05E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023" y="6981651"/>
            <a:ext cx="6106377" cy="124794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4754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Future Enhancements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410539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6862524" y="241053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Predictive Analysis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2906078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Integrating Machine Learning.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3528417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7221498" y="35284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Data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023955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Dynamic Clustering.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4646295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7580590" y="4646295"/>
            <a:ext cx="2819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Interactive Dashboard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5141833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For Law Enforcement.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7401282" y="5764173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15251"/>
          </a:solidFill>
          <a:ln/>
        </p:spPr>
      </p:sp>
      <p:sp>
        <p:nvSpPr>
          <p:cNvPr id="14" name="Text 11"/>
          <p:cNvSpPr/>
          <p:nvPr/>
        </p:nvSpPr>
        <p:spPr>
          <a:xfrm>
            <a:off x="7939683" y="57641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Hybrid Approach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939683" y="6259711"/>
            <a:ext cx="58529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Combining DBSCAN with Other Techniques.</a:t>
            </a:r>
            <a:endParaRPr lang="en-US" sz="18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361BEB-5DBD-4088-2369-D3300267D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436" y="7575185"/>
            <a:ext cx="3053196" cy="6239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406</Words>
  <Application>Microsoft Office PowerPoint</Application>
  <PresentationFormat>Custom</PresentationFormat>
  <Paragraphs>97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Quattrocento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Anurag Tiwari</cp:lastModifiedBy>
  <cp:revision>2</cp:revision>
  <dcterms:created xsi:type="dcterms:W3CDTF">2025-03-30T19:24:44Z</dcterms:created>
  <dcterms:modified xsi:type="dcterms:W3CDTF">2025-03-30T19:33:45Z</dcterms:modified>
</cp:coreProperties>
</file>